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D0CBCE"/>
          </a:solidFill>
        </a:fill>
      </a:tcStyle>
    </a:wholeTbl>
    <a:band2H>
      <a:tcTxStyle b="def" i="def"/>
      <a:tcStyle>
        <a:tcBdr/>
        <a:fill>
          <a:solidFill>
            <a:srgbClr val="E9E7E8"/>
          </a:solidFill>
        </a:fill>
      </a:tcStyle>
    </a:band2H>
    <a:firstCol>
      <a:tcTxStyle b="on" i="off">
        <a:fontRef idx="minor">
          <a:schemeClr val="accent6">
            <a:lumOff val="44000"/>
          </a:schemeClr>
        </a:fontRef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6">
            <a:lumOff val="44000"/>
          </a:schemeClr>
        </a:fontRef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6">
            <a:lumOff val="44000"/>
          </a:schemeClr>
        </a:fontRef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BCACD"/>
          </a:solidFill>
        </a:fill>
      </a:tcStyle>
    </a:wholeTbl>
    <a:band2H>
      <a:tcTxStyle b="def" i="def"/>
      <a:tcStyle>
        <a:tcBdr/>
        <a:fill>
          <a:solidFill>
            <a:srgbClr val="F5E6E7"/>
          </a:solidFill>
        </a:fill>
      </a:tcStyle>
    </a:band2H>
    <a:firstCol>
      <a:tcTxStyle b="on" i="off">
        <a:fontRef idx="minor">
          <a:schemeClr val="accent6">
            <a:lumOff val="44000"/>
          </a:schemeClr>
        </a:fontRef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chemeClr val="accent6">
            <a:lumOff val="44000"/>
          </a:schemeClr>
        </a:fontRef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chemeClr val="accent6">
            <a:lumOff val="44000"/>
          </a:schemeClr>
        </a:fontRef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6">
              <a:lumOff val="44000"/>
            </a:schemeClr>
          </a:solidFill>
        </a:fill>
      </a:tcStyle>
    </a:band2H>
    <a:firstCol>
      <a:tcTxStyle b="on" i="off">
        <a:fontRef idx="minor">
          <a:schemeClr val="accent6">
            <a:lumOff val="44000"/>
          </a:schemeClr>
        </a:fontRef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>
              <a:lumOff val="44000"/>
            </a:schemeClr>
          </a:solidFill>
        </a:fill>
      </a:tcStyle>
    </a:firstCol>
    <a:lastRow>
      <a:tcTxStyle b="on" i="off">
        <a:fontRef idx="minor">
          <a:schemeClr val="accent6">
            <a:lumOff val="44000"/>
          </a:schemeClr>
        </a:fontRef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>
              <a:lumOff val="44000"/>
            </a:schemeClr>
          </a:solidFill>
        </a:fill>
      </a:tcStyle>
    </a:lastRow>
    <a:firstRow>
      <a:tcTxStyle b="on" i="off">
        <a:fontRef idx="minor">
          <a:schemeClr val="accent6">
            <a:lumOff val="44000"/>
          </a:schemeClr>
        </a:fontRef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>
              <a:lumOff val="44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6">
              <a:lumOff val="44000"/>
            </a:schemeClr>
          </a:solidFill>
        </a:fill>
      </a:tcStyle>
    </a:band2H>
    <a:firstCol>
      <a:tcTxStyle b="on" i="off">
        <a:fontRef idx="minor">
          <a:schemeClr val="accent6">
            <a:lumOff val="44000"/>
          </a:schemeClr>
        </a:fontRef>
        <a:schemeClr val="accent6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lumOff val="44000"/>
            </a:schemeClr>
          </a:solidFill>
        </a:fill>
      </a:tcStyle>
    </a:lastRow>
    <a:firstRow>
      <a:tcTxStyle b="on" i="off">
        <a:fontRef idx="minor">
          <a:schemeClr val="accent6">
            <a:lumOff val="44000"/>
          </a:schemeClr>
        </a:fontRef>
        <a:schemeClr val="accent6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6">
            <a:lumOff val="44000"/>
          </a:schemeClr>
        </a:fontRef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6">
            <a:lumOff val="44000"/>
          </a:schemeClr>
        </a:fontRef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6">
            <a:lumOff val="44000"/>
          </a:schemeClr>
        </a:fontRef>
        <a:schemeClr val="accent6">
          <a:lumOff val="44000"/>
        </a:schemeClr>
      </a:tcTxStyle>
      <a:tcStyle>
        <a:tcBdr>
          <a:lef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6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6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7" name="Shape 3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icture Placeholder 6"/>
          <p:cNvSpPr/>
          <p:nvPr>
            <p:ph type="pic" sz="quarter" idx="21"/>
          </p:nvPr>
        </p:nvSpPr>
        <p:spPr>
          <a:xfrm>
            <a:off x="5965373" y="2222737"/>
            <a:ext cx="1799772" cy="18288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94" name="Picture Placeholder 7"/>
          <p:cNvSpPr/>
          <p:nvPr>
            <p:ph type="pic" sz="quarter" idx="22"/>
          </p:nvPr>
        </p:nvSpPr>
        <p:spPr>
          <a:xfrm>
            <a:off x="7948810" y="2222737"/>
            <a:ext cx="1799772" cy="18288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95" name="Picture Placeholder 8"/>
          <p:cNvSpPr/>
          <p:nvPr>
            <p:ph type="pic" sz="quarter" idx="23"/>
          </p:nvPr>
        </p:nvSpPr>
        <p:spPr>
          <a:xfrm>
            <a:off x="9391636" y="1055896"/>
            <a:ext cx="1799772" cy="18288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9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icture Placeholder 6"/>
          <p:cNvSpPr/>
          <p:nvPr>
            <p:ph type="pic" sz="quarter" idx="21"/>
          </p:nvPr>
        </p:nvSpPr>
        <p:spPr>
          <a:xfrm>
            <a:off x="5508433" y="1170747"/>
            <a:ext cx="1768105" cy="183407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04" name="Picture Placeholder 7"/>
          <p:cNvSpPr/>
          <p:nvPr>
            <p:ph type="pic" sz="quarter" idx="22"/>
          </p:nvPr>
        </p:nvSpPr>
        <p:spPr>
          <a:xfrm>
            <a:off x="7471112" y="1170747"/>
            <a:ext cx="1768105" cy="183407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05" name="Picture Placeholder 8"/>
          <p:cNvSpPr/>
          <p:nvPr>
            <p:ph type="pic" sz="quarter" idx="23"/>
          </p:nvPr>
        </p:nvSpPr>
        <p:spPr>
          <a:xfrm>
            <a:off x="9433790" y="1170747"/>
            <a:ext cx="1768105" cy="183407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icture Placeholder 6"/>
          <p:cNvSpPr/>
          <p:nvPr>
            <p:ph type="pic" sz="quarter" idx="21"/>
          </p:nvPr>
        </p:nvSpPr>
        <p:spPr>
          <a:xfrm>
            <a:off x="952569" y="1973943"/>
            <a:ext cx="2588917" cy="370839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14" name="Picture Placeholder 7"/>
          <p:cNvSpPr/>
          <p:nvPr>
            <p:ph type="pic" sz="quarter" idx="22"/>
          </p:nvPr>
        </p:nvSpPr>
        <p:spPr>
          <a:xfrm>
            <a:off x="3782855" y="1973943"/>
            <a:ext cx="2588917" cy="370839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15" name="Picture Placeholder 8"/>
          <p:cNvSpPr/>
          <p:nvPr>
            <p:ph type="pic" sz="quarter" idx="23"/>
          </p:nvPr>
        </p:nvSpPr>
        <p:spPr>
          <a:xfrm>
            <a:off x="6613142" y="1973943"/>
            <a:ext cx="2588917" cy="370839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1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icture Placeholder 11"/>
          <p:cNvSpPr/>
          <p:nvPr>
            <p:ph type="pic" sz="quarter" idx="21"/>
          </p:nvPr>
        </p:nvSpPr>
        <p:spPr>
          <a:xfrm>
            <a:off x="9506860" y="2543968"/>
            <a:ext cx="1959430" cy="177006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4" name="Picture Placeholder 12"/>
          <p:cNvSpPr/>
          <p:nvPr>
            <p:ph type="pic" sz="quarter" idx="22"/>
          </p:nvPr>
        </p:nvSpPr>
        <p:spPr>
          <a:xfrm>
            <a:off x="9506860" y="4438936"/>
            <a:ext cx="1959430" cy="177006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5" name="Picture Placeholder 10"/>
          <p:cNvSpPr/>
          <p:nvPr>
            <p:ph type="pic" sz="quarter" idx="23"/>
          </p:nvPr>
        </p:nvSpPr>
        <p:spPr>
          <a:xfrm>
            <a:off x="9506860" y="634998"/>
            <a:ext cx="1959430" cy="177006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6" name="Picture Placeholder 7"/>
          <p:cNvSpPr/>
          <p:nvPr>
            <p:ph type="pic" sz="half" idx="24"/>
          </p:nvPr>
        </p:nvSpPr>
        <p:spPr>
          <a:xfrm>
            <a:off x="725710" y="634999"/>
            <a:ext cx="4281720" cy="55880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2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icture Placeholder 7"/>
          <p:cNvSpPr/>
          <p:nvPr>
            <p:ph type="pic" sz="quarter" idx="21"/>
          </p:nvPr>
        </p:nvSpPr>
        <p:spPr>
          <a:xfrm>
            <a:off x="1431541" y="4347026"/>
            <a:ext cx="2400233" cy="185783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5" name="Picture Placeholder 8"/>
          <p:cNvSpPr/>
          <p:nvPr>
            <p:ph type="pic" idx="22"/>
          </p:nvPr>
        </p:nvSpPr>
        <p:spPr>
          <a:xfrm>
            <a:off x="7155543" y="-1"/>
            <a:ext cx="5036458" cy="68580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6" name="Picture Placeholder 6"/>
          <p:cNvSpPr/>
          <p:nvPr>
            <p:ph type="pic" sz="quarter" idx="23"/>
          </p:nvPr>
        </p:nvSpPr>
        <p:spPr>
          <a:xfrm>
            <a:off x="1431541" y="2300513"/>
            <a:ext cx="2400233" cy="185783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icture Placeholder 8"/>
          <p:cNvSpPr/>
          <p:nvPr>
            <p:ph type="pic" sz="quarter" idx="21"/>
          </p:nvPr>
        </p:nvSpPr>
        <p:spPr>
          <a:xfrm>
            <a:off x="5413823" y="1175658"/>
            <a:ext cx="1901373" cy="312057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45" name="Picture Placeholder 9"/>
          <p:cNvSpPr/>
          <p:nvPr>
            <p:ph type="pic" sz="quarter" idx="22"/>
          </p:nvPr>
        </p:nvSpPr>
        <p:spPr>
          <a:xfrm>
            <a:off x="7503879" y="1175658"/>
            <a:ext cx="1901373" cy="312057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46" name="Picture Placeholder 10"/>
          <p:cNvSpPr/>
          <p:nvPr>
            <p:ph type="pic" sz="quarter" idx="23"/>
          </p:nvPr>
        </p:nvSpPr>
        <p:spPr>
          <a:xfrm>
            <a:off x="9593939" y="1175658"/>
            <a:ext cx="1901373" cy="312057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47" name="Picture Placeholder 7"/>
          <p:cNvSpPr/>
          <p:nvPr>
            <p:ph type="pic" sz="quarter" idx="24"/>
          </p:nvPr>
        </p:nvSpPr>
        <p:spPr>
          <a:xfrm>
            <a:off x="2723305" y="4296228"/>
            <a:ext cx="2400234" cy="181195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4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icture Placeholder 9"/>
          <p:cNvSpPr/>
          <p:nvPr>
            <p:ph type="pic" sz="quarter" idx="21"/>
          </p:nvPr>
        </p:nvSpPr>
        <p:spPr>
          <a:xfrm>
            <a:off x="3207660" y="478970"/>
            <a:ext cx="2525486" cy="258354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56" name="Picture Placeholder 10"/>
          <p:cNvSpPr/>
          <p:nvPr>
            <p:ph type="pic" sz="quarter" idx="22"/>
          </p:nvPr>
        </p:nvSpPr>
        <p:spPr>
          <a:xfrm>
            <a:off x="3207660" y="3257546"/>
            <a:ext cx="2525486" cy="312148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57" name="Picture Placeholder 11"/>
          <p:cNvSpPr/>
          <p:nvPr>
            <p:ph type="pic" sz="quarter" idx="23"/>
          </p:nvPr>
        </p:nvSpPr>
        <p:spPr>
          <a:xfrm>
            <a:off x="5965373" y="4426856"/>
            <a:ext cx="2525486" cy="195217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58" name="Picture Placeholder 12"/>
          <p:cNvSpPr/>
          <p:nvPr>
            <p:ph type="pic" sz="quarter" idx="24"/>
          </p:nvPr>
        </p:nvSpPr>
        <p:spPr>
          <a:xfrm>
            <a:off x="5965373" y="478968"/>
            <a:ext cx="2525486" cy="374469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59" name="Picture Placeholder 13"/>
          <p:cNvSpPr/>
          <p:nvPr>
            <p:ph type="pic" sz="quarter" idx="25"/>
          </p:nvPr>
        </p:nvSpPr>
        <p:spPr>
          <a:xfrm>
            <a:off x="8723086" y="478968"/>
            <a:ext cx="2525486" cy="285859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60" name="Picture Placeholder 14"/>
          <p:cNvSpPr/>
          <p:nvPr>
            <p:ph type="pic" sz="quarter" idx="26"/>
          </p:nvPr>
        </p:nvSpPr>
        <p:spPr>
          <a:xfrm>
            <a:off x="8723086" y="3520438"/>
            <a:ext cx="2525486" cy="285859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6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icture Placeholder 10"/>
          <p:cNvSpPr/>
          <p:nvPr>
            <p:ph type="pic" sz="quarter" idx="21"/>
          </p:nvPr>
        </p:nvSpPr>
        <p:spPr>
          <a:xfrm>
            <a:off x="609598" y="3548743"/>
            <a:ext cx="3077031" cy="281577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69" name="Picture Placeholder 9"/>
          <p:cNvSpPr/>
          <p:nvPr>
            <p:ph type="pic" sz="quarter" idx="22"/>
          </p:nvPr>
        </p:nvSpPr>
        <p:spPr>
          <a:xfrm>
            <a:off x="609598" y="493486"/>
            <a:ext cx="3077031" cy="281577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70" name="Picture Placeholder 6"/>
          <p:cNvSpPr/>
          <p:nvPr>
            <p:ph type="pic" sz="half" idx="23"/>
          </p:nvPr>
        </p:nvSpPr>
        <p:spPr>
          <a:xfrm>
            <a:off x="6937829" y="493486"/>
            <a:ext cx="4644573" cy="587103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7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icture Placeholder 8"/>
          <p:cNvSpPr/>
          <p:nvPr>
            <p:ph type="pic" sz="quarter" idx="21"/>
          </p:nvPr>
        </p:nvSpPr>
        <p:spPr>
          <a:xfrm>
            <a:off x="2641599" y="4470398"/>
            <a:ext cx="5094517" cy="238760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79" name="Picture Placeholder 9"/>
          <p:cNvSpPr/>
          <p:nvPr>
            <p:ph type="pic" sz="quarter" idx="22"/>
          </p:nvPr>
        </p:nvSpPr>
        <p:spPr>
          <a:xfrm>
            <a:off x="7881256" y="1"/>
            <a:ext cx="4310745" cy="33655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80" name="Picture Placeholder 10"/>
          <p:cNvSpPr/>
          <p:nvPr>
            <p:ph type="pic" sz="quarter" idx="23"/>
          </p:nvPr>
        </p:nvSpPr>
        <p:spPr>
          <a:xfrm>
            <a:off x="7881256" y="3492500"/>
            <a:ext cx="4310745" cy="33655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81" name="Picture Placeholder 7"/>
          <p:cNvSpPr/>
          <p:nvPr>
            <p:ph type="pic" sz="half" idx="24"/>
          </p:nvPr>
        </p:nvSpPr>
        <p:spPr>
          <a:xfrm>
            <a:off x="2641599" y="0"/>
            <a:ext cx="5094517" cy="432525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8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icture Placeholder 13"/>
          <p:cNvSpPr/>
          <p:nvPr>
            <p:ph type="pic" sz="quarter" idx="21"/>
          </p:nvPr>
        </p:nvSpPr>
        <p:spPr>
          <a:xfrm>
            <a:off x="7452120" y="-1"/>
            <a:ext cx="1959429" cy="227874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90" name="Picture Placeholder 14"/>
          <p:cNvSpPr/>
          <p:nvPr>
            <p:ph type="pic" sz="quarter" idx="22"/>
          </p:nvPr>
        </p:nvSpPr>
        <p:spPr>
          <a:xfrm>
            <a:off x="5014686" y="4775199"/>
            <a:ext cx="2162629" cy="208280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91" name="Picture Placeholder 15"/>
          <p:cNvSpPr/>
          <p:nvPr>
            <p:ph type="pic" sz="quarter" idx="23"/>
          </p:nvPr>
        </p:nvSpPr>
        <p:spPr>
          <a:xfrm>
            <a:off x="2780451" y="4230913"/>
            <a:ext cx="1959430" cy="262708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92" name="Picture Placeholder 16"/>
          <p:cNvSpPr/>
          <p:nvPr>
            <p:ph type="pic" sz="quarter" idx="24"/>
          </p:nvPr>
        </p:nvSpPr>
        <p:spPr>
          <a:xfrm>
            <a:off x="7452120" y="4230913"/>
            <a:ext cx="1959429" cy="262708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93" name="Picture Placeholder 9"/>
          <p:cNvSpPr/>
          <p:nvPr>
            <p:ph type="pic" sz="quarter" idx="25"/>
          </p:nvPr>
        </p:nvSpPr>
        <p:spPr>
          <a:xfrm>
            <a:off x="2780451" y="-1"/>
            <a:ext cx="1959430" cy="227874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94" name="Picture Placeholder 12"/>
          <p:cNvSpPr/>
          <p:nvPr>
            <p:ph type="pic" sz="quarter" idx="26"/>
          </p:nvPr>
        </p:nvSpPr>
        <p:spPr>
          <a:xfrm>
            <a:off x="5014686" y="0"/>
            <a:ext cx="2162629" cy="262708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4"/>
          <p:cNvSpPr/>
          <p:nvPr>
            <p:ph type="pic" sz="half" idx="21"/>
          </p:nvPr>
        </p:nvSpPr>
        <p:spPr>
          <a:xfrm>
            <a:off x="1683656" y="587829"/>
            <a:ext cx="3352801" cy="568234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icture Placeholder 6"/>
          <p:cNvSpPr/>
          <p:nvPr>
            <p:ph type="pic" sz="quarter" idx="21"/>
          </p:nvPr>
        </p:nvSpPr>
        <p:spPr>
          <a:xfrm>
            <a:off x="8069943" y="2380343"/>
            <a:ext cx="2627086" cy="356792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03" name="Picture Placeholder 5"/>
          <p:cNvSpPr/>
          <p:nvPr>
            <p:ph type="pic" sz="quarter" idx="22"/>
          </p:nvPr>
        </p:nvSpPr>
        <p:spPr>
          <a:xfrm>
            <a:off x="5036458" y="2380343"/>
            <a:ext cx="2627086" cy="356792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icture Placeholder 4"/>
          <p:cNvSpPr/>
          <p:nvPr>
            <p:ph type="pic" idx="21"/>
          </p:nvPr>
        </p:nvSpPr>
        <p:spPr>
          <a:xfrm>
            <a:off x="566056" y="526142"/>
            <a:ext cx="11059888" cy="580571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1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icture Placeholder 6"/>
          <p:cNvSpPr/>
          <p:nvPr>
            <p:ph type="pic" sz="quarter" idx="21"/>
          </p:nvPr>
        </p:nvSpPr>
        <p:spPr>
          <a:xfrm>
            <a:off x="4252688" y="725713"/>
            <a:ext cx="2815773" cy="357051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20" name="Picture Placeholder 5"/>
          <p:cNvSpPr/>
          <p:nvPr>
            <p:ph type="pic" sz="quarter" idx="22"/>
          </p:nvPr>
        </p:nvSpPr>
        <p:spPr>
          <a:xfrm>
            <a:off x="1045029" y="725713"/>
            <a:ext cx="2815774" cy="357051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icture Placeholder 6"/>
          <p:cNvSpPr/>
          <p:nvPr>
            <p:ph type="pic" sz="quarter" idx="21"/>
          </p:nvPr>
        </p:nvSpPr>
        <p:spPr>
          <a:xfrm>
            <a:off x="3249639" y="-1"/>
            <a:ext cx="2658794" cy="321757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29" name="Picture Placeholder 7"/>
          <p:cNvSpPr/>
          <p:nvPr>
            <p:ph type="pic" sz="quarter" idx="22"/>
          </p:nvPr>
        </p:nvSpPr>
        <p:spPr>
          <a:xfrm>
            <a:off x="5908430" y="-1"/>
            <a:ext cx="2658795" cy="321757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30" name="Picture Placeholder 8"/>
          <p:cNvSpPr/>
          <p:nvPr>
            <p:ph type="pic" sz="quarter" idx="23"/>
          </p:nvPr>
        </p:nvSpPr>
        <p:spPr>
          <a:xfrm>
            <a:off x="8567222" y="-1"/>
            <a:ext cx="2658795" cy="3217572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icture Placeholder 7"/>
          <p:cNvSpPr/>
          <p:nvPr>
            <p:ph type="pic" sz="quarter" idx="21"/>
          </p:nvPr>
        </p:nvSpPr>
        <p:spPr>
          <a:xfrm>
            <a:off x="6372664" y="1139483"/>
            <a:ext cx="1856936" cy="308082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39" name="Picture Placeholder 8"/>
          <p:cNvSpPr/>
          <p:nvPr>
            <p:ph type="pic" sz="quarter" idx="22"/>
          </p:nvPr>
        </p:nvSpPr>
        <p:spPr>
          <a:xfrm>
            <a:off x="9185237" y="1139483"/>
            <a:ext cx="1856935" cy="308082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40" name="Picture Placeholder 6"/>
          <p:cNvSpPr/>
          <p:nvPr>
            <p:ph type="pic" sz="quarter" idx="23"/>
          </p:nvPr>
        </p:nvSpPr>
        <p:spPr>
          <a:xfrm>
            <a:off x="3713870" y="1139483"/>
            <a:ext cx="1856936" cy="3080827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icture Placeholder 5"/>
          <p:cNvSpPr/>
          <p:nvPr>
            <p:ph type="pic" sz="quarter" idx="21"/>
          </p:nvPr>
        </p:nvSpPr>
        <p:spPr>
          <a:xfrm>
            <a:off x="3108959" y="801858"/>
            <a:ext cx="2550943" cy="303862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49" name="Picture Placeholder 8"/>
          <p:cNvSpPr/>
          <p:nvPr>
            <p:ph type="pic" sz="quarter" idx="22"/>
          </p:nvPr>
        </p:nvSpPr>
        <p:spPr>
          <a:xfrm>
            <a:off x="4811150" y="3017520"/>
            <a:ext cx="2550943" cy="3038623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5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icture Placeholder 15"/>
          <p:cNvSpPr/>
          <p:nvPr>
            <p:ph type="pic" sz="quarter" idx="21"/>
          </p:nvPr>
        </p:nvSpPr>
        <p:spPr>
          <a:xfrm>
            <a:off x="9122482" y="2866662"/>
            <a:ext cx="1704948" cy="1635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58" name="Picture Placeholder 7"/>
          <p:cNvSpPr/>
          <p:nvPr>
            <p:ph type="pic" sz="quarter" idx="22"/>
          </p:nvPr>
        </p:nvSpPr>
        <p:spPr>
          <a:xfrm>
            <a:off x="900333" y="-1"/>
            <a:ext cx="2799472" cy="311599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59" name="Picture Placeholder 11"/>
          <p:cNvSpPr/>
          <p:nvPr>
            <p:ph type="pic" sz="quarter" idx="23"/>
          </p:nvPr>
        </p:nvSpPr>
        <p:spPr>
          <a:xfrm>
            <a:off x="900334" y="3429000"/>
            <a:ext cx="2799471" cy="3429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60" name="Picture Placeholder 14"/>
          <p:cNvSpPr/>
          <p:nvPr>
            <p:ph type="pic" sz="quarter" idx="24"/>
          </p:nvPr>
        </p:nvSpPr>
        <p:spPr>
          <a:xfrm>
            <a:off x="5243526" y="2866662"/>
            <a:ext cx="1704948" cy="1635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6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icture Placeholder 4"/>
          <p:cNvSpPr/>
          <p:nvPr>
            <p:ph type="pic" sz="half" idx="21"/>
          </p:nvPr>
        </p:nvSpPr>
        <p:spPr>
          <a:xfrm>
            <a:off x="2749823" y="2546251"/>
            <a:ext cx="6692357" cy="364353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6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icture Placeholder 4"/>
          <p:cNvSpPr/>
          <p:nvPr>
            <p:ph type="pic" sz="half" idx="21"/>
          </p:nvPr>
        </p:nvSpPr>
        <p:spPr>
          <a:xfrm>
            <a:off x="1659993" y="590843"/>
            <a:ext cx="4304715" cy="5676314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7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icture Placeholder 6"/>
          <p:cNvSpPr/>
          <p:nvPr>
            <p:ph type="pic" sz="quarter" idx="21"/>
          </p:nvPr>
        </p:nvSpPr>
        <p:spPr>
          <a:xfrm>
            <a:off x="4090842" y="3429000"/>
            <a:ext cx="3196221" cy="3429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85" name="Picture Placeholder 5"/>
          <p:cNvSpPr/>
          <p:nvPr>
            <p:ph type="pic" sz="quarter" idx="22"/>
          </p:nvPr>
        </p:nvSpPr>
        <p:spPr>
          <a:xfrm>
            <a:off x="4090842" y="0"/>
            <a:ext cx="3196221" cy="3429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6"/>
          <p:cNvSpPr/>
          <p:nvPr>
            <p:ph type="pic" sz="quarter" idx="21"/>
          </p:nvPr>
        </p:nvSpPr>
        <p:spPr>
          <a:xfrm>
            <a:off x="4557486" y="1135742"/>
            <a:ext cx="2351316" cy="317863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7" name="Freeform: Shape 9"/>
          <p:cNvSpPr/>
          <p:nvPr>
            <p:ph type="pic" sz="quarter" idx="22"/>
          </p:nvPr>
        </p:nvSpPr>
        <p:spPr>
          <a:xfrm>
            <a:off x="3004456" y="3922488"/>
            <a:ext cx="1364344" cy="124822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8" name="Freeform: Shape 10"/>
          <p:cNvSpPr/>
          <p:nvPr>
            <p:ph type="pic" sz="quarter" idx="23"/>
          </p:nvPr>
        </p:nvSpPr>
        <p:spPr>
          <a:xfrm>
            <a:off x="1451427" y="3922488"/>
            <a:ext cx="1364343" cy="124822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icture Placeholder 4"/>
          <p:cNvSpPr/>
          <p:nvPr>
            <p:ph type="pic" sz="quarter" idx="21"/>
          </p:nvPr>
        </p:nvSpPr>
        <p:spPr>
          <a:xfrm>
            <a:off x="4096393" y="1239041"/>
            <a:ext cx="3563786" cy="437991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9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icture Placeholder 4"/>
          <p:cNvSpPr/>
          <p:nvPr>
            <p:ph type="pic" idx="21"/>
          </p:nvPr>
        </p:nvSpPr>
        <p:spPr>
          <a:xfrm>
            <a:off x="0" y="0"/>
            <a:ext cx="6792688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Freeform: Shape 6"/>
          <p:cNvSpPr/>
          <p:nvPr>
            <p:ph type="pic" sz="half" idx="21"/>
          </p:nvPr>
        </p:nvSpPr>
        <p:spPr>
          <a:xfrm>
            <a:off x="722555" y="562428"/>
            <a:ext cx="5707274" cy="573314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5"/>
          <p:cNvSpPr/>
          <p:nvPr>
            <p:ph type="pic" sz="quarter" idx="21"/>
          </p:nvPr>
        </p:nvSpPr>
        <p:spPr>
          <a:xfrm>
            <a:off x="1161138" y="537028"/>
            <a:ext cx="2452915" cy="287745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7" name="Freeform: Shape 8"/>
          <p:cNvSpPr/>
          <p:nvPr>
            <p:ph type="pic" sz="quarter" idx="22"/>
          </p:nvPr>
        </p:nvSpPr>
        <p:spPr>
          <a:xfrm>
            <a:off x="1161138" y="3443513"/>
            <a:ext cx="2452916" cy="2877458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3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9"/>
          <p:cNvSpPr/>
          <p:nvPr>
            <p:ph type="pic" sz="quarter" idx="21"/>
          </p:nvPr>
        </p:nvSpPr>
        <p:spPr>
          <a:xfrm>
            <a:off x="1146630" y="2264229"/>
            <a:ext cx="1582058" cy="153851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6" name="Freeform: Shape 10"/>
          <p:cNvSpPr/>
          <p:nvPr>
            <p:ph type="pic" sz="quarter" idx="22"/>
          </p:nvPr>
        </p:nvSpPr>
        <p:spPr>
          <a:xfrm>
            <a:off x="3265713" y="2264229"/>
            <a:ext cx="1582058" cy="153851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7" name="Freeform: Shape 11"/>
          <p:cNvSpPr/>
          <p:nvPr>
            <p:ph type="pic" sz="quarter" idx="23"/>
          </p:nvPr>
        </p:nvSpPr>
        <p:spPr>
          <a:xfrm>
            <a:off x="3265713" y="4309588"/>
            <a:ext cx="1582058" cy="153851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8" name="Freeform: Shape 12"/>
          <p:cNvSpPr/>
          <p:nvPr>
            <p:ph type="pic" sz="quarter" idx="24"/>
          </p:nvPr>
        </p:nvSpPr>
        <p:spPr>
          <a:xfrm>
            <a:off x="1146627" y="4309588"/>
            <a:ext cx="1582058" cy="153851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49" name="Freeform: Shape 18"/>
          <p:cNvSpPr/>
          <p:nvPr>
            <p:ph type="pic" sz="quarter" idx="25"/>
          </p:nvPr>
        </p:nvSpPr>
        <p:spPr>
          <a:xfrm>
            <a:off x="8389259" y="3458028"/>
            <a:ext cx="2656112" cy="267063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0" name="Freeform: Shape 15"/>
          <p:cNvSpPr/>
          <p:nvPr>
            <p:ph type="pic" sz="quarter" idx="26"/>
          </p:nvPr>
        </p:nvSpPr>
        <p:spPr>
          <a:xfrm>
            <a:off x="8389259" y="778111"/>
            <a:ext cx="2656112" cy="267063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: Shape 4"/>
          <p:cNvSpPr/>
          <p:nvPr>
            <p:ph type="pic" idx="21"/>
          </p:nvPr>
        </p:nvSpPr>
        <p:spPr>
          <a:xfrm>
            <a:off x="1190170" y="526142"/>
            <a:ext cx="10334174" cy="5805716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5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5"/>
          <p:cNvSpPr/>
          <p:nvPr>
            <p:ph type="pic" sz="quarter" idx="21"/>
          </p:nvPr>
        </p:nvSpPr>
        <p:spPr>
          <a:xfrm>
            <a:off x="2497005" y="820110"/>
            <a:ext cx="2598057" cy="260889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7" name="Freeform: Shape 8"/>
          <p:cNvSpPr/>
          <p:nvPr>
            <p:ph type="pic" sz="quarter" idx="22"/>
          </p:nvPr>
        </p:nvSpPr>
        <p:spPr>
          <a:xfrm>
            <a:off x="1335860" y="3429000"/>
            <a:ext cx="2598057" cy="260889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8"/>
          <p:cNvSpPr/>
          <p:nvPr>
            <p:ph type="pic" sz="quarter" idx="21"/>
          </p:nvPr>
        </p:nvSpPr>
        <p:spPr>
          <a:xfrm>
            <a:off x="7794172" y="2830285"/>
            <a:ext cx="2931886" cy="402771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6" name="Freeform: Shape 5"/>
          <p:cNvSpPr/>
          <p:nvPr>
            <p:ph type="pic" sz="quarter" idx="22"/>
          </p:nvPr>
        </p:nvSpPr>
        <p:spPr>
          <a:xfrm>
            <a:off x="4586513" y="2830286"/>
            <a:ext cx="2931886" cy="402771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7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: Shape 8"/>
          <p:cNvSpPr/>
          <p:nvPr>
            <p:ph type="pic" sz="quarter" idx="21"/>
          </p:nvPr>
        </p:nvSpPr>
        <p:spPr>
          <a:xfrm>
            <a:off x="8579283" y="872196"/>
            <a:ext cx="2262891" cy="299641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5" name="Freeform: Shape 5"/>
          <p:cNvSpPr/>
          <p:nvPr>
            <p:ph type="pic" sz="half" idx="22"/>
          </p:nvPr>
        </p:nvSpPr>
        <p:spPr>
          <a:xfrm>
            <a:off x="1625101" y="872196"/>
            <a:ext cx="5450723" cy="598580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6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koyama-kyugu.co.jp/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88134327_133168524898224_252921132183715840_n.jpeg" descr="88134327_133168524898224_252921132183715840_n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3116" t="0" r="10851" b="0"/>
          <a:stretch>
            <a:fillRect/>
          </a:stretch>
        </p:blipFill>
        <p:spPr>
          <a:xfrm>
            <a:off x="-12874" y="0"/>
            <a:ext cx="6792687" cy="6858001"/>
          </a:xfrm>
          <a:prstGeom prst="rect">
            <a:avLst/>
          </a:prstGeom>
        </p:spPr>
      </p:pic>
      <p:sp>
        <p:nvSpPr>
          <p:cNvPr id="320" name="TextBox 1"/>
          <p:cNvSpPr txBox="1"/>
          <p:nvPr/>
        </p:nvSpPr>
        <p:spPr>
          <a:xfrm>
            <a:off x="8335468" y="2439879"/>
            <a:ext cx="1488388" cy="656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4500"/>
              </a:lnSpc>
              <a:defRPr sz="2500">
                <a:solidFill>
                  <a:srgbClr val="535353"/>
                </a:solidFill>
                <a:latin typeface="Josefin Sans Bold"/>
                <a:ea typeface="Josefin Sans Bold"/>
                <a:cs typeface="Josefin Sans Bold"/>
                <a:sym typeface="Josefin Sans Bold"/>
              </a:defRPr>
            </a:lvl1pPr>
          </a:lstStyle>
          <a:p>
            <a:pPr/>
            <a:r>
              <a:t>專題發表</a:t>
            </a:r>
          </a:p>
        </p:txBody>
      </p:sp>
      <p:sp>
        <p:nvSpPr>
          <p:cNvPr id="321" name="TextBox 3"/>
          <p:cNvSpPr txBox="1"/>
          <p:nvPr/>
        </p:nvSpPr>
        <p:spPr>
          <a:xfrm>
            <a:off x="9368728" y="5933744"/>
            <a:ext cx="790031" cy="32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1600"/>
              </a:lnSpc>
              <a:defRPr sz="1600">
                <a:solidFill>
                  <a:srgbClr val="535353"/>
                </a:solidFill>
                <a:latin typeface="Josefin Sans Bold"/>
                <a:ea typeface="Josefin Sans Bold"/>
                <a:cs typeface="Josefin Sans Bold"/>
                <a:sym typeface="Josefin Sans Bold"/>
              </a:defRPr>
            </a:lvl1pPr>
          </a:lstStyle>
          <a:p>
            <a:pPr/>
            <a:r>
              <a:t>前端班</a:t>
            </a:r>
          </a:p>
        </p:txBody>
      </p:sp>
      <p:sp>
        <p:nvSpPr>
          <p:cNvPr id="322" name="TextBox 3"/>
          <p:cNvSpPr txBox="1"/>
          <p:nvPr/>
        </p:nvSpPr>
        <p:spPr>
          <a:xfrm>
            <a:off x="10154063" y="5933744"/>
            <a:ext cx="1878214" cy="32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1600"/>
              </a:lnSpc>
              <a:defRPr sz="1600">
                <a:solidFill>
                  <a:srgbClr val="535353"/>
                </a:solidFill>
                <a:latin typeface="Josefin Sans Bold"/>
                <a:ea typeface="Josefin Sans Bold"/>
                <a:cs typeface="Josefin Sans Bold"/>
                <a:sym typeface="Josefin Sans Bold"/>
              </a:defRPr>
            </a:lvl1pPr>
          </a:lstStyle>
          <a:p>
            <a:pPr/>
            <a:r>
              <a:t>學員：伍庭君</a:t>
            </a:r>
          </a:p>
        </p:txBody>
      </p:sp>
      <p:sp>
        <p:nvSpPr>
          <p:cNvPr id="323" name="TextBox 1"/>
          <p:cNvSpPr txBox="1"/>
          <p:nvPr/>
        </p:nvSpPr>
        <p:spPr>
          <a:xfrm>
            <a:off x="8329116" y="3163880"/>
            <a:ext cx="3391921" cy="127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ts val="4500"/>
              </a:lnSpc>
              <a:defRPr spc="612" sz="3600">
                <a:solidFill>
                  <a:srgbClr val="535353"/>
                </a:solidFill>
                <a:latin typeface="Josefin Sans Bold"/>
                <a:ea typeface="Josefin Sans Bold"/>
                <a:cs typeface="Josefin Sans Bold"/>
                <a:sym typeface="Josefin Sans Bold"/>
              </a:defRPr>
            </a:pPr>
            <a:r>
              <a:t>家飾</a:t>
            </a:r>
          </a:p>
          <a:p>
            <a:pPr>
              <a:lnSpc>
                <a:spcPts val="4500"/>
              </a:lnSpc>
              <a:defRPr spc="612" sz="3600">
                <a:solidFill>
                  <a:srgbClr val="535353"/>
                </a:solidFill>
                <a:latin typeface="Josefin Sans Bold"/>
                <a:ea typeface="Josefin Sans Bold"/>
                <a:cs typeface="Josefin Sans Bold"/>
                <a:sym typeface="Josefin Sans Bold"/>
              </a:defRPr>
            </a:pPr>
            <a:r>
              <a:t>品牌網站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329778956_536375235140618_2401359513246173556_n.jpeg" descr="329778956_536375235140618_2401359513246173556_n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25" t="0" r="225" b="0"/>
          <a:stretch>
            <a:fillRect/>
          </a:stretch>
        </p:blipFill>
        <p:spPr>
          <a:xfrm>
            <a:off x="722556" y="562429"/>
            <a:ext cx="5707273" cy="5733144"/>
          </a:xfrm>
          <a:prstGeom prst="rect">
            <a:avLst/>
          </a:prstGeom>
        </p:spPr>
      </p:pic>
      <p:sp>
        <p:nvSpPr>
          <p:cNvPr id="326" name="TextBox 1"/>
          <p:cNvSpPr txBox="1"/>
          <p:nvPr/>
        </p:nvSpPr>
        <p:spPr>
          <a:xfrm>
            <a:off x="6956871" y="1307470"/>
            <a:ext cx="1873928" cy="610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4500"/>
              </a:lnSpc>
              <a:defRPr sz="2900">
                <a:latin typeface="蘋果儷中黑"/>
                <a:ea typeface="蘋果儷中黑"/>
                <a:cs typeface="蘋果儷中黑"/>
                <a:sym typeface="蘋果儷中黑"/>
              </a:defRPr>
            </a:lvl1pPr>
          </a:lstStyle>
          <a:p>
            <a:pPr/>
            <a:r>
              <a:t>動機</a:t>
            </a:r>
          </a:p>
        </p:txBody>
      </p:sp>
      <p:sp>
        <p:nvSpPr>
          <p:cNvPr id="327" name="TextBox 3"/>
          <p:cNvSpPr txBox="1"/>
          <p:nvPr/>
        </p:nvSpPr>
        <p:spPr>
          <a:xfrm>
            <a:off x="7344645" y="2722879"/>
            <a:ext cx="3578918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baseline="22222" spc="252">
                <a:latin typeface="Taipei Sans TC Beta Regular"/>
                <a:ea typeface="Taipei Sans TC Beta Regular"/>
                <a:cs typeface="Taipei Sans TC Beta Regular"/>
                <a:sym typeface="Taipei Sans TC Beta Regular"/>
              </a:defRPr>
            </a:pPr>
            <a:r>
              <a:t>．想做簡潔乾淨的頁面</a:t>
            </a:r>
          </a:p>
          <a:p>
            <a:pPr defTabSz="457200">
              <a:defRPr baseline="22222" spc="252">
                <a:latin typeface="Taipei Sans TC Beta Regular"/>
                <a:ea typeface="Taipei Sans TC Beta Regular"/>
                <a:cs typeface="Taipei Sans TC Beta Regular"/>
                <a:sym typeface="Taipei Sans TC Beta Regular"/>
              </a:defRPr>
            </a:pPr>
          </a:p>
          <a:p>
            <a:pPr defTabSz="457200">
              <a:defRPr baseline="22222" spc="252">
                <a:latin typeface="Taipei Sans TC Beta Regular"/>
                <a:ea typeface="Taipei Sans TC Beta Regular"/>
                <a:cs typeface="Taipei Sans TC Beta Regular"/>
                <a:sym typeface="Taipei Sans TC Beta Regular"/>
              </a:defRPr>
            </a:pPr>
            <a:r>
              <a:t>．喜歡逛家具家飾類的商店</a:t>
            </a:r>
          </a:p>
          <a:p>
            <a:pPr defTabSz="457200">
              <a:defRPr baseline="22222" spc="252">
                <a:latin typeface="Taipei Sans TC Beta Regular"/>
                <a:ea typeface="Taipei Sans TC Beta Regular"/>
                <a:cs typeface="Taipei Sans TC Beta Regular"/>
                <a:sym typeface="Taipei Sans TC Beta Regular"/>
              </a:defRPr>
            </a:pPr>
            <a:r>
              <a:t>  </a:t>
            </a:r>
          </a:p>
        </p:txBody>
      </p:sp>
      <p:sp>
        <p:nvSpPr>
          <p:cNvPr id="328" name="TextBox 3"/>
          <p:cNvSpPr txBox="1"/>
          <p:nvPr/>
        </p:nvSpPr>
        <p:spPr>
          <a:xfrm>
            <a:off x="7554296" y="4519882"/>
            <a:ext cx="3578917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baseline="20000" spc="280" sz="2000">
                <a:latin typeface="Taipei Sans TC Beta Regular"/>
                <a:ea typeface="Taipei Sans TC Beta Regular"/>
                <a:cs typeface="Taipei Sans TC Beta Regular"/>
                <a:sym typeface="Taipei Sans TC Beta Regular"/>
              </a:defRPr>
            </a:pPr>
            <a:r>
              <a:t>所以選擇做家飾店形象網站</a:t>
            </a:r>
          </a:p>
          <a:p>
            <a:pPr defTabSz="457200">
              <a:defRPr baseline="20000" spc="280" sz="2000">
                <a:latin typeface="Taipei Sans TC Beta Regular"/>
                <a:ea typeface="Taipei Sans TC Beta Regular"/>
                <a:cs typeface="Taipei Sans TC Beta Regular"/>
                <a:sym typeface="Taipei Sans TC Beta Regular"/>
              </a:defRPr>
            </a:pPr>
            <a:r>
              <a:t>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269600545_479310050284068_6274323409910543838_n.jpeg" descr="269600545_479310050284068_6274323409910543838_n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2848" t="0" r="22848" b="0"/>
          <a:stretch>
            <a:fillRect/>
          </a:stretch>
        </p:blipFill>
        <p:spPr>
          <a:xfrm>
            <a:off x="4096392" y="1239042"/>
            <a:ext cx="3563787" cy="4379918"/>
          </a:xfrm>
          <a:prstGeom prst="rect">
            <a:avLst/>
          </a:prstGeom>
        </p:spPr>
      </p:pic>
      <p:sp>
        <p:nvSpPr>
          <p:cNvPr id="331" name="Rectangle 1"/>
          <p:cNvSpPr txBox="1"/>
          <p:nvPr/>
        </p:nvSpPr>
        <p:spPr>
          <a:xfrm>
            <a:off x="8864212" y="1237374"/>
            <a:ext cx="2091371" cy="2155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ts val="3300"/>
              </a:lnSpc>
              <a:defRPr>
                <a:latin typeface="Roboto "/>
                <a:ea typeface="Roboto "/>
                <a:cs typeface="Roboto "/>
                <a:sym typeface="Roboto "/>
              </a:defRPr>
            </a:pPr>
            <a:r>
              <a:t>Figma</a:t>
            </a:r>
          </a:p>
          <a:p>
            <a:pPr>
              <a:lnSpc>
                <a:spcPts val="3300"/>
              </a:lnSpc>
              <a:defRPr>
                <a:latin typeface="Roboto "/>
                <a:ea typeface="Roboto "/>
                <a:cs typeface="Roboto "/>
                <a:sym typeface="Roboto "/>
              </a:defRPr>
            </a:pPr>
            <a:r>
              <a:t>HTML</a:t>
            </a:r>
          </a:p>
          <a:p>
            <a:pPr>
              <a:lnSpc>
                <a:spcPts val="3300"/>
              </a:lnSpc>
              <a:defRPr>
                <a:latin typeface="Roboto "/>
                <a:ea typeface="Roboto "/>
                <a:cs typeface="Roboto "/>
                <a:sym typeface="Roboto "/>
              </a:defRPr>
            </a:pPr>
            <a:r>
              <a:t>CSS</a:t>
            </a:r>
            <a:br/>
            <a:r>
              <a:t>JavaScript</a:t>
            </a:r>
          </a:p>
          <a:p>
            <a:pPr>
              <a:lnSpc>
                <a:spcPts val="3300"/>
              </a:lnSpc>
              <a:defRPr>
                <a:latin typeface="Roboto "/>
                <a:ea typeface="Roboto "/>
                <a:cs typeface="Roboto "/>
                <a:sym typeface="Roboto "/>
              </a:defRPr>
            </a:pPr>
            <a:r>
              <a:t>Bootstrap</a:t>
            </a:r>
          </a:p>
        </p:txBody>
      </p:sp>
      <p:sp>
        <p:nvSpPr>
          <p:cNvPr id="332" name="Rectangle 2"/>
          <p:cNvSpPr txBox="1"/>
          <p:nvPr/>
        </p:nvSpPr>
        <p:spPr>
          <a:xfrm>
            <a:off x="7957444" y="1237374"/>
            <a:ext cx="754758" cy="214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lnSpc>
                <a:spcPts val="3300"/>
              </a:lnSpc>
              <a:defRPr sz="1300">
                <a:latin typeface="Roboto"/>
                <a:ea typeface="Roboto"/>
                <a:cs typeface="Roboto"/>
                <a:sym typeface="Roboto"/>
              </a:defRPr>
            </a:pPr>
            <a:r>
              <a:t>01</a:t>
            </a:r>
          </a:p>
          <a:p>
            <a:pPr algn="r">
              <a:lnSpc>
                <a:spcPts val="3300"/>
              </a:lnSpc>
              <a:defRPr sz="1300">
                <a:latin typeface="Roboto"/>
                <a:ea typeface="Roboto"/>
                <a:cs typeface="Roboto"/>
                <a:sym typeface="Roboto"/>
              </a:defRPr>
            </a:pPr>
            <a:r>
              <a:t>02</a:t>
            </a:r>
          </a:p>
          <a:p>
            <a:pPr algn="r">
              <a:lnSpc>
                <a:spcPts val="3300"/>
              </a:lnSpc>
              <a:defRPr sz="1300">
                <a:latin typeface="Roboto"/>
                <a:ea typeface="Roboto"/>
                <a:cs typeface="Roboto"/>
                <a:sym typeface="Roboto"/>
              </a:defRPr>
            </a:pPr>
            <a:r>
              <a:t>03</a:t>
            </a:r>
          </a:p>
          <a:p>
            <a:pPr algn="r">
              <a:lnSpc>
                <a:spcPts val="3300"/>
              </a:lnSpc>
              <a:defRPr sz="1300">
                <a:latin typeface="Roboto"/>
                <a:ea typeface="Roboto"/>
                <a:cs typeface="Roboto"/>
                <a:sym typeface="Roboto"/>
              </a:defRPr>
            </a:pPr>
            <a:r>
              <a:t>04</a:t>
            </a:r>
          </a:p>
          <a:p>
            <a:pPr algn="r">
              <a:lnSpc>
                <a:spcPts val="3300"/>
              </a:lnSpc>
              <a:defRPr sz="1300">
                <a:latin typeface="Roboto"/>
                <a:ea typeface="Roboto"/>
                <a:cs typeface="Roboto"/>
                <a:sym typeface="Roboto"/>
              </a:defRPr>
            </a:pPr>
            <a:r>
              <a:t>05</a:t>
            </a:r>
          </a:p>
        </p:txBody>
      </p:sp>
      <p:sp>
        <p:nvSpPr>
          <p:cNvPr id="333" name="TextBox 3"/>
          <p:cNvSpPr txBox="1"/>
          <p:nvPr/>
        </p:nvSpPr>
        <p:spPr>
          <a:xfrm>
            <a:off x="1611085" y="5193800"/>
            <a:ext cx="2539859" cy="572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3500"/>
              </a:lnSpc>
              <a:defRPr sz="2900">
                <a:solidFill>
                  <a:srgbClr val="323232"/>
                </a:solidFill>
                <a:latin typeface="Josefin Sans Bold"/>
                <a:ea typeface="Josefin Sans Bold"/>
                <a:cs typeface="Josefin Sans Bold"/>
                <a:sym typeface="Josefin Sans Bold"/>
              </a:defRPr>
            </a:lvl1pPr>
          </a:lstStyle>
          <a:p>
            <a:pPr/>
            <a:r>
              <a:t>開發工具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截圖 2023-06-27 下午12.04.00.png" descr="截圖 2023-06-27 下午12.04.00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2705"/>
          <a:stretch>
            <a:fillRect/>
          </a:stretch>
        </p:blipFill>
        <p:spPr>
          <a:xfrm>
            <a:off x="3884535" y="603948"/>
            <a:ext cx="6301496" cy="5650011"/>
          </a:xfrm>
          <a:prstGeom prst="rect">
            <a:avLst/>
          </a:prstGeom>
        </p:spPr>
      </p:pic>
      <p:sp>
        <p:nvSpPr>
          <p:cNvPr id="336" name="TextBox 1"/>
          <p:cNvSpPr txBox="1"/>
          <p:nvPr/>
        </p:nvSpPr>
        <p:spPr>
          <a:xfrm>
            <a:off x="2120346" y="3129914"/>
            <a:ext cx="1716671" cy="598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3500"/>
              </a:lnSpc>
              <a:defRPr sz="3500">
                <a:solidFill>
                  <a:srgbClr val="323232"/>
                </a:solidFill>
                <a:latin typeface="Josefin Sans Bold"/>
                <a:ea typeface="Josefin Sans Bold"/>
                <a:cs typeface="Josefin Sans Bold"/>
                <a:sym typeface="Josefin Sans Bold"/>
              </a:defRPr>
            </a:lvl1pPr>
          </a:lstStyle>
          <a:p>
            <a:pPr/>
            <a:r>
              <a:t>日程表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 13"/>
          <p:cNvSpPr/>
          <p:nvPr/>
        </p:nvSpPr>
        <p:spPr>
          <a:xfrm>
            <a:off x="769257" y="671285"/>
            <a:ext cx="10653488" cy="551543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>
                    <a:lumOff val="44000"/>
                  </a:schemeClr>
                </a:solidFill>
              </a:defRPr>
            </a:pPr>
          </a:p>
        </p:txBody>
      </p:sp>
      <p:sp>
        <p:nvSpPr>
          <p:cNvPr id="339" name="TextBox 1"/>
          <p:cNvSpPr txBox="1"/>
          <p:nvPr/>
        </p:nvSpPr>
        <p:spPr>
          <a:xfrm>
            <a:off x="5213548" y="2610905"/>
            <a:ext cx="176490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Park</a:t>
            </a:r>
          </a:p>
        </p:txBody>
      </p:sp>
      <p:sp>
        <p:nvSpPr>
          <p:cNvPr id="340" name="TextBox 2"/>
          <p:cNvSpPr txBox="1"/>
          <p:nvPr/>
        </p:nvSpPr>
        <p:spPr>
          <a:xfrm>
            <a:off x="5419779" y="2881922"/>
            <a:ext cx="1352443" cy="354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2300"/>
              </a:lnSpc>
              <a:defRPr sz="1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https://thisispark.jp/</a:t>
            </a:r>
          </a:p>
        </p:txBody>
      </p:sp>
      <p:sp>
        <p:nvSpPr>
          <p:cNvPr id="341" name="TextBox 3"/>
          <p:cNvSpPr txBox="1"/>
          <p:nvPr/>
        </p:nvSpPr>
        <p:spPr>
          <a:xfrm>
            <a:off x="5123920" y="3324452"/>
            <a:ext cx="194416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enstol</a:t>
            </a:r>
          </a:p>
        </p:txBody>
      </p:sp>
      <p:sp>
        <p:nvSpPr>
          <p:cNvPr id="342" name="TextBox 4"/>
          <p:cNvSpPr txBox="1"/>
          <p:nvPr/>
        </p:nvSpPr>
        <p:spPr>
          <a:xfrm>
            <a:off x="5273936" y="3562167"/>
            <a:ext cx="1644128" cy="354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2300"/>
              </a:lnSpc>
              <a:defRPr sz="1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https://enstol.co.jp/</a:t>
            </a:r>
          </a:p>
        </p:txBody>
      </p:sp>
      <p:sp>
        <p:nvSpPr>
          <p:cNvPr id="343" name="TextBox 5"/>
          <p:cNvSpPr txBox="1"/>
          <p:nvPr/>
        </p:nvSpPr>
        <p:spPr>
          <a:xfrm>
            <a:off x="5213548" y="4026881"/>
            <a:ext cx="176490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/>
            <a:r>
              <a:t>日光小室</a:t>
            </a:r>
          </a:p>
        </p:txBody>
      </p:sp>
      <p:sp>
        <p:nvSpPr>
          <p:cNvPr id="344" name="TextBox 6"/>
          <p:cNvSpPr txBox="1"/>
          <p:nvPr/>
        </p:nvSpPr>
        <p:spPr>
          <a:xfrm>
            <a:off x="4731103" y="4264597"/>
            <a:ext cx="2729794" cy="35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2300"/>
              </a:lnSpc>
              <a:defRPr sz="10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https://www.instagram.com/nikkokomuro/</a:t>
            </a:r>
          </a:p>
        </p:txBody>
      </p:sp>
      <p:sp>
        <p:nvSpPr>
          <p:cNvPr id="345" name="TextBox 7"/>
          <p:cNvSpPr txBox="1"/>
          <p:nvPr/>
        </p:nvSpPr>
        <p:spPr>
          <a:xfrm>
            <a:off x="4731104" y="1507478"/>
            <a:ext cx="2729793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500">
                <a:latin typeface="Josefin Sans Bold"/>
                <a:ea typeface="Josefin Sans Bold"/>
                <a:cs typeface="Josefin Sans Bold"/>
                <a:sym typeface="Josefin Sans Bold"/>
              </a:defRPr>
            </a:lvl1pPr>
          </a:lstStyle>
          <a:p>
            <a:pPr/>
            <a:r>
              <a:t>參考網站</a:t>
            </a:r>
          </a:p>
        </p:txBody>
      </p:sp>
      <p:sp>
        <p:nvSpPr>
          <p:cNvPr id="346" name="TextBox 6"/>
          <p:cNvSpPr txBox="1"/>
          <p:nvPr/>
        </p:nvSpPr>
        <p:spPr>
          <a:xfrm>
            <a:off x="4731103" y="4656622"/>
            <a:ext cx="2729794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ts val="2300"/>
              </a:lnSpc>
              <a:defRPr sz="1000">
                <a:solidFill>
                  <a:srgbClr val="A7A7A7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https://hyakuyama.shoplineapp.com/</a:t>
            </a:r>
          </a:p>
          <a:p>
            <a:pPr algn="ctr" defTabSz="457200">
              <a:defRPr sz="1000">
                <a:solidFill>
                  <a:srgbClr val="A7A7A7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hlinkClick r:id="rId2" invalidUrl="" action="" tgtFrame="" tooltip="" history="1" highlightClick="0" endSnd="0"/>
              </a:rPr>
              <a:t>https://koyama-kyugu.co.jp/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截圖 2023-06-27 下午12.07.21.png" descr="截圖 2023-06-27 下午12.07.21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529" r="0" b="529"/>
          <a:stretch>
            <a:fillRect/>
          </a:stretch>
        </p:blipFill>
        <p:spPr>
          <a:xfrm>
            <a:off x="566142" y="751207"/>
            <a:ext cx="11059887" cy="5805716"/>
          </a:xfrm>
          <a:prstGeom prst="rect">
            <a:avLst/>
          </a:prstGeom>
        </p:spPr>
      </p:pic>
      <p:sp>
        <p:nvSpPr>
          <p:cNvPr id="349" name="TextBox 9"/>
          <p:cNvSpPr txBox="1"/>
          <p:nvPr/>
        </p:nvSpPr>
        <p:spPr>
          <a:xfrm>
            <a:off x="529853" y="216702"/>
            <a:ext cx="1882222" cy="598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3500"/>
              </a:lnSpc>
              <a:defRPr sz="3500">
                <a:solidFill>
                  <a:srgbClr val="DDDDDD"/>
                </a:solidFill>
                <a:latin typeface="Josefin Sans Bold"/>
                <a:ea typeface="Josefin Sans Bold"/>
                <a:cs typeface="Josefin Sans Bold"/>
                <a:sym typeface="Josefin Sans Bold"/>
              </a:defRPr>
            </a:lvl1pPr>
          </a:lstStyle>
          <a:p>
            <a:pPr/>
            <a:r>
              <a:t>網頁展示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heme 9">
  <a:themeElements>
    <a:clrScheme name="Theme 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71845"/>
      </a:accent1>
      <a:accent2>
        <a:srgbClr val="901440"/>
      </a:accent2>
      <a:accent3>
        <a:srgbClr val="C8133B"/>
      </a:accent3>
      <a:accent4>
        <a:srgbClr val="EB593C"/>
      </a:accent4>
      <a:accent5>
        <a:srgbClr val="FDC208"/>
      </a:accent5>
      <a:accent6>
        <a:srgbClr val="8F8F8F"/>
      </a:accent6>
      <a:hlink>
        <a:srgbClr val="0000FF"/>
      </a:hlink>
      <a:folHlink>
        <a:srgbClr val="FF00FF"/>
      </a:folHlink>
    </a:clrScheme>
    <a:fontScheme name="Theme 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eme 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Off val="44000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heme 9">
  <a:themeElements>
    <a:clrScheme name="Theme 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71845"/>
      </a:accent1>
      <a:accent2>
        <a:srgbClr val="901440"/>
      </a:accent2>
      <a:accent3>
        <a:srgbClr val="C8133B"/>
      </a:accent3>
      <a:accent4>
        <a:srgbClr val="EB593C"/>
      </a:accent4>
      <a:accent5>
        <a:srgbClr val="FDC208"/>
      </a:accent5>
      <a:accent6>
        <a:srgbClr val="8F8F8F"/>
      </a:accent6>
      <a:hlink>
        <a:srgbClr val="0000FF"/>
      </a:hlink>
      <a:folHlink>
        <a:srgbClr val="FF00FF"/>
      </a:folHlink>
    </a:clrScheme>
    <a:fontScheme name="Theme 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eme 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Off val="44000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